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950075" cy="92360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1542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780A9A-C3D9-4362-BAD6-2282BEB80B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DDD9EED-FED8-440D-AFF9-88DBCBFCD90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25F48F-AB0B-41CA-96C1-169CC8BF23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4050DA-23EA-4A88-8E68-22119EBE24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B68FDE-C85D-4E42-AEEE-454606DFD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22D64B-E3C0-40CD-A69E-263F7244E70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688373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95871A-1365-4C01-ABC0-150B3077AD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996DA8E-D9A8-4431-B3A5-F67BE403A0D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A99FB3A-2274-4CFC-B845-C047972823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3F5F4E-B4F5-46C8-8CE8-E6CE53CDA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B526E1-69ED-4737-82BF-6958637153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4E2AB4-4700-4856-823F-FD1CFCCF076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351484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5127A0B-9379-499F-B91A-8455829577B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425B8F6-792A-40BA-A55C-5311E96E4A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360933-FDA5-45DF-B28B-25822D8630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C104843-F5D9-4333-A03E-9C12939AAA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A0F8CE-76D6-4A37-8ACB-8D6B6D50E1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481A59-68D0-4FDD-8B07-4E0885BDF3E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697985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B70035-CDA0-4BC0-8B64-7AF652D972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C4A0B8-0F5A-4AFD-A8A8-91280226FA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EE1B83-B4D9-44D8-944B-9D7B655865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522CC9-6713-428F-8CE5-852E6A9BE4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13ED7BE-F764-4E18-B705-F035E815AB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44C01B-18FC-4F09-9BF6-CCB97E1DC79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493254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D9BF6C-9765-4FD2-B20C-82CD64EACA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B9EB2F-36C3-4ACF-A93D-C39E8A64F9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DD50B-911C-4530-9638-FC4F403A2E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084870-F8AC-4943-B5D6-A3F94EB39E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B81D1D-3B90-426E-8E74-162E2B7D77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034048F-528C-4594-B3BF-199F809E1CB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598767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9294CC-64EB-46EF-967B-AB59D29290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B076A2-F677-424D-AC97-269CC6B2915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7981729-80F4-4EA4-88E7-CC28CD3F437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7CB630D-71F5-418B-8C27-D03CE0333E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156EAED-0B80-4607-9921-5A305DDA81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AF9127-D82E-4ADB-B23E-94ADBEA1F7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5C0768-3A3D-4588-A89B-FD7980DEFAE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271172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9A9286-3DF3-4173-BCD1-9839E5DE8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47A71E1-E07B-4BBF-85EF-345FBB7CC2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DD05823-A245-4546-A65F-E19069B96B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E0C48CE-33B1-4015-9101-A16BAD3A59D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116C4BC-632A-4C3B-9BF1-0D839C245DE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F2F3D69-DECA-41AB-979C-E239400C2F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CDA6698-5CE3-4453-BF85-E7741C6ED2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C9FF3B0-D0E4-4C37-9979-39EE3C7BCF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3AE9097-5B66-4BB7-8229-B7869618F4C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726540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0F49D9-73C5-4DB0-A793-6EA512974F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6718CB4-F657-4E01-9065-11939F2513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B11262A-9AC8-4EBB-B5ED-12ADF033E0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BB83608-2D92-431C-91E2-584B429206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A25EE7-E05F-4496-9887-3F89F7FEBDF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812306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D283030-105C-450E-8063-3A5194CD45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B34037C-07F4-496C-B91A-4C7003C482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DE15AF8-BF07-418F-A799-AEE6C97876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D78A1A-D6CB-4996-9CE5-6CAA4E27829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391010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08EF39-2644-471E-BF51-3805C9122F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E92B80-17BE-48D6-932A-CD77CDDC360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F1DE2D-A282-4E62-AFA8-926FE545E0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ABD849B-FB04-45BE-B8D2-FA01B20E30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C5A044-554A-4B46-A542-4E671A4327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F46C35-89B7-4330-9071-8CBD14DE35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E917A8-AEC1-4DE0-97CD-A1BAB7A189B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023183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11F407-382B-4CDA-AB7B-852D98B0C5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C222CE4-A423-42D2-A51D-838080B8BC9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BEAED67-1E07-4BF7-916F-3CFD222C7F2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0B4826-228F-4A82-8EA6-1EDADCBA70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64FA631-8009-42F4-B918-C552367476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5B61D50-4F6C-492B-B49B-94FCFA4D62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2E35C5-B146-4A20-8B85-C92FB05EE55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772176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DA8C743E-190C-4428-8440-41A14EE5239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47D6140C-843D-4900-A151-6F9A6E1D18E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F45CC2B3-A555-4666-A20C-1C08545B68B1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en-US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45A8D68B-B7D3-4FE5-A30F-1A1919F0B4EB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en-US"/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0EED80ED-9E34-4306-B489-1E13CA1767E5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E0AE0CA-9D4E-4C2E-8ABC-5CA55C679398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>
            <a:extLst>
              <a:ext uri="{FF2B5EF4-FFF2-40B4-BE49-F238E27FC236}">
                <a16:creationId xmlns:a16="http://schemas.microsoft.com/office/drawing/2014/main" id="{62082429-D9B0-438C-95FB-4763227AC8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5813" y="630238"/>
            <a:ext cx="7543800" cy="5562600"/>
          </a:xfrm>
          <a:prstGeom prst="rect">
            <a:avLst/>
          </a:prstGeom>
          <a:solidFill>
            <a:srgbClr val="0066CC"/>
          </a:solidFill>
          <a:ln w="158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5" name="Rectangle 7">
            <a:extLst>
              <a:ext uri="{FF2B5EF4-FFF2-40B4-BE49-F238E27FC236}">
                <a16:creationId xmlns:a16="http://schemas.microsoft.com/office/drawing/2014/main" id="{A782FD8B-294D-4999-8A83-62D74D304A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7250" y="719138"/>
            <a:ext cx="7400925" cy="5384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4" name="Rectangle 6">
            <a:extLst>
              <a:ext uri="{FF2B5EF4-FFF2-40B4-BE49-F238E27FC236}">
                <a16:creationId xmlns:a16="http://schemas.microsoft.com/office/drawing/2014/main" id="{F70E763E-7B15-44FB-B170-859E3C69FC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954088" y="804863"/>
            <a:ext cx="7208837" cy="521176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7" name="Text Box 9">
            <a:extLst>
              <a:ext uri="{FF2B5EF4-FFF2-40B4-BE49-F238E27FC236}">
                <a16:creationId xmlns:a16="http://schemas.microsoft.com/office/drawing/2014/main" id="{CB0C4743-8818-413B-A723-0CDE97DDE91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652713" y="857250"/>
            <a:ext cx="38100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2800" b="1" i="1">
                <a:latin typeface="Book Antiqua" panose="02040602050305030304" pitchFamily="18" charset="0"/>
              </a:rPr>
              <a:t>Certificate of Baptism</a:t>
            </a:r>
          </a:p>
        </p:txBody>
      </p:sp>
      <p:sp>
        <p:nvSpPr>
          <p:cNvPr id="2058" name="Text Box 10">
            <a:extLst>
              <a:ext uri="{FF2B5EF4-FFF2-40B4-BE49-F238E27FC236}">
                <a16:creationId xmlns:a16="http://schemas.microsoft.com/office/drawing/2014/main" id="{34F1C8E5-73F7-4A3D-941F-42886BAA3C1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652713" y="1308100"/>
            <a:ext cx="38100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2000" b="1" i="1">
                <a:latin typeface="Book Antiqua" panose="02040602050305030304" pitchFamily="18" charset="0"/>
              </a:rPr>
              <a:t>~  This is to certify  ~</a:t>
            </a:r>
          </a:p>
        </p:txBody>
      </p:sp>
      <p:sp>
        <p:nvSpPr>
          <p:cNvPr id="2060" name="Text Box 12">
            <a:extLst>
              <a:ext uri="{FF2B5EF4-FFF2-40B4-BE49-F238E27FC236}">
                <a16:creationId xmlns:a16="http://schemas.microsoft.com/office/drawing/2014/main" id="{B6D06266-BCBD-4153-BF9E-F3B03140D4E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337108" y="1767552"/>
            <a:ext cx="44958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That ________________________________________</a:t>
            </a:r>
          </a:p>
        </p:txBody>
      </p:sp>
      <p:sp>
        <p:nvSpPr>
          <p:cNvPr id="2061" name="Text Box 13">
            <a:extLst>
              <a:ext uri="{FF2B5EF4-FFF2-40B4-BE49-F238E27FC236}">
                <a16:creationId xmlns:a16="http://schemas.microsoft.com/office/drawing/2014/main" id="{ADB49858-9804-4503-9D91-B6BB8E594AA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98575" y="2197456"/>
            <a:ext cx="651827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Was Baptized in the Name of the Father, and of the Son, and of the Holy Spirit</a:t>
            </a:r>
          </a:p>
        </p:txBody>
      </p:sp>
      <p:sp>
        <p:nvSpPr>
          <p:cNvPr id="2063" name="Text Box 15">
            <a:extLst>
              <a:ext uri="{FF2B5EF4-FFF2-40B4-BE49-F238E27FC236}">
                <a16:creationId xmlns:a16="http://schemas.microsoft.com/office/drawing/2014/main" id="{66DA139B-A069-4C52-94CE-80DDACF4AE3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43013" y="2613713"/>
            <a:ext cx="662940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On the  _______  day of  _________________  in the  _______  year of Our Lord</a:t>
            </a:r>
          </a:p>
        </p:txBody>
      </p:sp>
      <p:sp>
        <p:nvSpPr>
          <p:cNvPr id="2065" name="Text Box 17">
            <a:extLst>
              <a:ext uri="{FF2B5EF4-FFF2-40B4-BE49-F238E27FC236}">
                <a16:creationId xmlns:a16="http://schemas.microsoft.com/office/drawing/2014/main" id="{59AD0199-6C8F-4066-A2C1-728DBACF972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25525" y="5348288"/>
            <a:ext cx="7062788" cy="571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500" b="1" i="1">
                <a:latin typeface="Book Antiqua" panose="02040602050305030304" pitchFamily="18" charset="0"/>
              </a:rPr>
              <a:t>According to the Rite of the Catholic Church in pure and natural water</a:t>
            </a:r>
          </a:p>
          <a:p>
            <a:pPr algn="ctr">
              <a:spcBef>
                <a:spcPct val="10000"/>
              </a:spcBef>
            </a:pPr>
            <a:r>
              <a:rPr lang="en-US" altLang="en-US" sz="1500" b="1" i="1">
                <a:latin typeface="Book Antiqua" panose="02040602050305030304" pitchFamily="18" charset="0"/>
              </a:rPr>
              <a:t>With the intention to remit  . . .  and for the remission of Original Sin.</a:t>
            </a:r>
          </a:p>
        </p:txBody>
      </p:sp>
      <p:sp>
        <p:nvSpPr>
          <p:cNvPr id="2066" name="Text Box 18">
            <a:extLst>
              <a:ext uri="{FF2B5EF4-FFF2-40B4-BE49-F238E27FC236}">
                <a16:creationId xmlns:a16="http://schemas.microsoft.com/office/drawing/2014/main" id="{534C1B59-93D1-4805-96DB-258CAC2B0A6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55825" y="3436962"/>
            <a:ext cx="480377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At  __________________________</a:t>
            </a:r>
          </a:p>
        </p:txBody>
      </p:sp>
      <p:sp>
        <p:nvSpPr>
          <p:cNvPr id="2067" name="Text Box 19">
            <a:extLst>
              <a:ext uri="{FF2B5EF4-FFF2-40B4-BE49-F238E27FC236}">
                <a16:creationId xmlns:a16="http://schemas.microsoft.com/office/drawing/2014/main" id="{C7A3A322-0DE9-464D-A1F9-4C65FBB9FBF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23582" y="4693694"/>
            <a:ext cx="7055893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Baptized by  _____________________________         _______________________________</a:t>
            </a:r>
          </a:p>
        </p:txBody>
      </p:sp>
      <p:sp>
        <p:nvSpPr>
          <p:cNvPr id="2069" name="Text Box 21">
            <a:extLst>
              <a:ext uri="{FF2B5EF4-FFF2-40B4-BE49-F238E27FC236}">
                <a16:creationId xmlns:a16="http://schemas.microsoft.com/office/drawing/2014/main" id="{4D68EEA0-6219-425A-ACAA-E6C814CF747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652713" y="3050275"/>
            <a:ext cx="381000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2000" b="1" i="1" dirty="0">
                <a:latin typeface="Book Antiqua" panose="02040602050305030304" pitchFamily="18" charset="0"/>
              </a:rPr>
              <a:t>~   ~   ~</a:t>
            </a:r>
          </a:p>
        </p:txBody>
      </p:sp>
      <p:sp>
        <p:nvSpPr>
          <p:cNvPr id="17" name="Text Box 18">
            <a:extLst>
              <a:ext uri="{FF2B5EF4-FFF2-40B4-BE49-F238E27FC236}">
                <a16:creationId xmlns:a16="http://schemas.microsoft.com/office/drawing/2014/main" id="{E1523EEA-2429-41FB-87EA-1978B1E4B1E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956044" y="4878372"/>
            <a:ext cx="853956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Signed</a:t>
            </a:r>
          </a:p>
        </p:txBody>
      </p:sp>
      <p:sp>
        <p:nvSpPr>
          <p:cNvPr id="18" name="Text Box 18">
            <a:extLst>
              <a:ext uri="{FF2B5EF4-FFF2-40B4-BE49-F238E27FC236}">
                <a16:creationId xmlns:a16="http://schemas.microsoft.com/office/drawing/2014/main" id="{3E75C94A-DFC1-41A3-80EF-58A38BBDC11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48483" y="4878372"/>
            <a:ext cx="853956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Printed</a:t>
            </a:r>
          </a:p>
        </p:txBody>
      </p:sp>
      <p:sp>
        <p:nvSpPr>
          <p:cNvPr id="19" name="Text Box 19">
            <a:extLst>
              <a:ext uri="{FF2B5EF4-FFF2-40B4-BE49-F238E27FC236}">
                <a16:creationId xmlns:a16="http://schemas.microsoft.com/office/drawing/2014/main" id="{9D077279-1329-446D-BDF3-66FC79009C2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09934" y="4003345"/>
            <a:ext cx="7078379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Person Baptized  _________________________          _______________________________</a:t>
            </a:r>
          </a:p>
        </p:txBody>
      </p:sp>
      <p:sp>
        <p:nvSpPr>
          <p:cNvPr id="20" name="Text Box 18">
            <a:extLst>
              <a:ext uri="{FF2B5EF4-FFF2-40B4-BE49-F238E27FC236}">
                <a16:creationId xmlns:a16="http://schemas.microsoft.com/office/drawing/2014/main" id="{97DFE020-CA5E-4A83-B9D3-D97F0674176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124200" y="4188023"/>
            <a:ext cx="853956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Signed</a:t>
            </a:r>
          </a:p>
        </p:txBody>
      </p:sp>
      <p:sp>
        <p:nvSpPr>
          <p:cNvPr id="21" name="Text Box 18">
            <a:extLst>
              <a:ext uri="{FF2B5EF4-FFF2-40B4-BE49-F238E27FC236}">
                <a16:creationId xmlns:a16="http://schemas.microsoft.com/office/drawing/2014/main" id="{FDF42319-9AA1-4261-BC2B-6AFB498204C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56445" y="4188023"/>
            <a:ext cx="853956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en-US" sz="1400" b="1" i="1" dirty="0">
                <a:latin typeface="Book Antiqua" panose="02040602050305030304" pitchFamily="18" charset="0"/>
              </a:rPr>
              <a:t>Printed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</TotalTime>
  <Words>89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Book Antiqua</vt:lpstr>
      <vt:lpstr>Default Design</vt:lpstr>
      <vt:lpstr>PowerPoint Presentation</vt:lpstr>
    </vt:vector>
  </TitlesOfParts>
  <Company>Immaculata Media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Mike Bizzaro</dc:creator>
  <cp:lastModifiedBy>Michael Bizzaro</cp:lastModifiedBy>
  <cp:revision>13</cp:revision>
  <cp:lastPrinted>2018-03-16T00:47:04Z</cp:lastPrinted>
  <dcterms:created xsi:type="dcterms:W3CDTF">2011-06-04T16:38:45Z</dcterms:created>
  <dcterms:modified xsi:type="dcterms:W3CDTF">2020-12-06T02:46:57Z</dcterms:modified>
</cp:coreProperties>
</file>

<file path=docProps/thumbnail.jpeg>
</file>